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4BE39B-2014-D715-50DA-1D236BDC4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BB4A79-160F-7E1E-919C-9BCF2973F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269778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16</Words>
  <Application>Microsoft Office PowerPoint</Application>
  <PresentationFormat>Breedbeeld</PresentationFormat>
  <Paragraphs>7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6" baseType="lpstr">
      <vt:lpstr>Arial</vt:lpstr>
      <vt:lpstr>Modern Love</vt:lpstr>
      <vt:lpstr>The Hand</vt:lpstr>
      <vt:lpstr>SketchyVTI</vt:lpstr>
      <vt:lpstr>Groene vingers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Zande, Rik van der</cp:lastModifiedBy>
  <cp:revision>1</cp:revision>
  <dcterms:created xsi:type="dcterms:W3CDTF">2024-04-10T13:36:53Z</dcterms:created>
  <dcterms:modified xsi:type="dcterms:W3CDTF">2024-04-10T14:42:38Z</dcterms:modified>
</cp:coreProperties>
</file>

<file path=docProps/thumbnail.jpeg>
</file>